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58" r:id="rId4"/>
    <p:sldId id="263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2"/>
    <a:srgbClr val="FAB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9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5EBE2-73B0-2D44-AE71-3C8AFC2EBD92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7134A-7468-4D41-B5BB-55A70F7739F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228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7134A-7468-4D41-B5BB-55A70F7739FF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585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920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92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739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565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072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20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054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947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733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134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538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6BBC1-1ECB-0C47-A26F-5F60F75ED1E5}" type="datetimeFigureOut">
              <a:rPr lang="es-ES_tradnl" smtClean="0"/>
              <a:t>08/12/2021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B89AA-070F-1141-B5A4-0D64B3EA24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091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emf" /><Relationship Id="rId5" Type="http://schemas.openxmlformats.org/officeDocument/2006/relationships/image" Target="../media/image9.emf" /><Relationship Id="rId4" Type="http://schemas.openxmlformats.org/officeDocument/2006/relationships/image" Target="../media/image8.emf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09" y="-6604"/>
            <a:ext cx="12184781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5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09" y="-6604"/>
            <a:ext cx="12184781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6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6F19E3DD-34EA-C04A-83A7-7EDD7F3811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08" y="0"/>
            <a:ext cx="1218117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2862" y="157163"/>
            <a:ext cx="7953315" cy="700087"/>
          </a:xfrm>
        </p:spPr>
        <p:txBody>
          <a:bodyPr/>
          <a:lstStyle/>
          <a:p>
            <a:pPr algn="ctr"/>
            <a:endParaRPr lang="es-ES_tradnl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3B05836-65A7-714A-8D16-1A477C7F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980" y="1825625"/>
            <a:ext cx="8322197" cy="4351338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311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6F19E3DD-34EA-C04A-83A7-7EDD7F3811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08" y="0"/>
            <a:ext cx="1218117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2862" y="157163"/>
            <a:ext cx="7953315" cy="700087"/>
          </a:xfrm>
        </p:spPr>
        <p:txBody>
          <a:bodyPr/>
          <a:lstStyle/>
          <a:p>
            <a:pPr algn="ctr"/>
            <a:endParaRPr lang="es-ES_tradnl" b="1" dirty="0">
              <a:solidFill>
                <a:srgbClr val="9420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3B05836-65A7-714A-8D16-1A477C7F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980" y="1825625"/>
            <a:ext cx="8322197" cy="4351338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972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6483" y="693683"/>
            <a:ext cx="5581431" cy="5342321"/>
          </a:xfrm>
          <a:prstGeom prst="rect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39C00F-E200-5348-A4B9-991D7A91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28" y="938650"/>
            <a:ext cx="4820856" cy="4820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5887C2-6E5D-2B46-9A7A-CADF35F332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6627" y="938650"/>
            <a:ext cx="4820856" cy="4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1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77918" y="0"/>
            <a:ext cx="3042744" cy="6858000"/>
          </a:xfrm>
          <a:prstGeom prst="rect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1" y="369969"/>
            <a:ext cx="2735838" cy="27358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520" y="733425"/>
            <a:ext cx="1828520" cy="26146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075" y="1000125"/>
            <a:ext cx="1638935" cy="23479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558" y="3515518"/>
            <a:ext cx="1465624" cy="20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667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</Words>
  <Application>Microsoft Office PowerPoint</Application>
  <PresentationFormat>Panorámica</PresentationFormat>
  <Paragraphs>1</Paragraphs>
  <Slides>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Val CB</cp:lastModifiedBy>
  <cp:revision>12</cp:revision>
  <dcterms:created xsi:type="dcterms:W3CDTF">2019-08-16T20:08:10Z</dcterms:created>
  <dcterms:modified xsi:type="dcterms:W3CDTF">2021-12-08T10:44:37Z</dcterms:modified>
</cp:coreProperties>
</file>